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  <p:sldId id="264" r:id="rId10"/>
    <p:sldId id="265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4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5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7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4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4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8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8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7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367F2-4B38-46E8-9FFA-BD4ECBABC5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0E2E-3034-4854-9287-F64019AD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central tendency: Do the values tend to cluster around a particular point?</a:t>
            </a:r>
          </a:p>
          <a:p>
            <a:pPr marL="0" indent="0">
              <a:buNone/>
            </a:pPr>
            <a:r>
              <a:rPr lang="en-US" dirty="0"/>
              <a:t>• modes: Is there more than one cluster? </a:t>
            </a:r>
          </a:p>
          <a:p>
            <a:pPr marL="0" indent="0">
              <a:buNone/>
            </a:pPr>
            <a:r>
              <a:rPr lang="en-US" dirty="0"/>
              <a:t>• spread: How much variability is there in the values? </a:t>
            </a:r>
          </a:p>
          <a:p>
            <a:pPr marL="0" indent="0">
              <a:buNone/>
            </a:pPr>
            <a:r>
              <a:rPr lang="en-US" dirty="0"/>
              <a:t>• tails: How quickly do the probabilities drop off as we move away from the modes? </a:t>
            </a:r>
          </a:p>
          <a:p>
            <a:pPr marL="0" indent="0">
              <a:buNone/>
            </a:pPr>
            <a:r>
              <a:rPr lang="en-US" dirty="0"/>
              <a:t>• outliers: Are there extreme values far from the modes?</a:t>
            </a:r>
          </a:p>
          <a:p>
            <a:pPr marL="0" indent="0">
              <a:buNone/>
            </a:pPr>
            <a:r>
              <a:rPr lang="en-US" dirty="0"/>
              <a:t>outliers, which are extreme values that might be errors in measurement and recording, or might be      accurate reports of rare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4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79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0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01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7709"/>
            <a:ext cx="9067800" cy="41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82" y="4191000"/>
            <a:ext cx="89708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Raw data: Values collected and recorded with little or no checking, calculation or interpretation. </a:t>
            </a:r>
          </a:p>
          <a:p>
            <a:r>
              <a:rPr lang="en-US" dirty="0"/>
              <a:t>Population: A group we are interested in studying. “Population” often refers to a group of people, but the term is used for other subjects, too. </a:t>
            </a:r>
          </a:p>
          <a:p>
            <a:r>
              <a:rPr lang="en-US" dirty="0"/>
              <a:t>Sample: The subset of a population used to collect data. </a:t>
            </a:r>
          </a:p>
          <a:p>
            <a:r>
              <a:rPr lang="en-US" dirty="0"/>
              <a:t>Record: In a dataset, a collection of information about a single person or other subject.</a:t>
            </a:r>
          </a:p>
          <a:p>
            <a:r>
              <a:rPr lang="en-US" dirty="0"/>
              <a:t>Variable: Characteristic about each element of population or sample</a:t>
            </a:r>
          </a:p>
          <a:p>
            <a:r>
              <a:rPr lang="en-US" dirty="0"/>
              <a:t>Parameter: A numerical value summarizing entire population data</a:t>
            </a:r>
          </a:p>
          <a:p>
            <a:r>
              <a:rPr lang="en-US" dirty="0"/>
              <a:t>Statistic: A numerical value summarizing entire sample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7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16291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99"/>
            <a:ext cx="8229600" cy="109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68775"/>
            <a:ext cx="84582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105400"/>
            <a:ext cx="87630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0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STATISTICS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7" y="1981200"/>
            <a:ext cx="26193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2861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92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85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12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570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202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STATISTICS</vt:lpstr>
      <vt:lpstr>PowerPoint Presentation</vt:lpstr>
      <vt:lpstr>PowerPoint Presentation</vt:lpstr>
      <vt:lpstr>PowerPoint Presentation</vt:lpstr>
      <vt:lpstr>PowerPoint Presentation</vt:lpstr>
      <vt:lpstr>TYPES OF STATISTICS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RAIN</dc:creator>
  <cp:lastModifiedBy>ATG-Training</cp:lastModifiedBy>
  <cp:revision>7</cp:revision>
  <cp:lastPrinted>2021-10-21T03:14:57Z</cp:lastPrinted>
  <dcterms:created xsi:type="dcterms:W3CDTF">2020-05-24T16:51:44Z</dcterms:created>
  <dcterms:modified xsi:type="dcterms:W3CDTF">2021-10-21T03:54:09Z</dcterms:modified>
</cp:coreProperties>
</file>